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  <a:latin typeface="Comic Sans MS" pitchFamily="66" charset="0"/>
              </a:rPr>
              <a:t>Профилактика </a:t>
            </a:r>
            <a:r>
              <a:rPr lang="ru-RU" sz="4800" b="1" dirty="0" smtClean="0">
                <a:solidFill>
                  <a:srgbClr val="0000CC"/>
                </a:solidFill>
                <a:latin typeface="Comic Sans MS" pitchFamily="66" charset="0"/>
              </a:rPr>
              <a:t>травматизма и правила дорожного движения</a:t>
            </a:r>
            <a:endParaRPr lang="ru-RU" sz="48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Встреча с Устимовой И.А.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571744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Неделя безопасности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357562"/>
            <a:ext cx="4267200" cy="32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00174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Акция возьми меня за руку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357562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Месячник гражданской обороны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643314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Конкурс рисунков «Наша жизнь в наших руках»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357562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Создание буклетов «Правила дорожного движения в темное время суток»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00438"/>
            <a:ext cx="4267200" cy="3171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00240"/>
            <a:ext cx="4267200" cy="284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Профилактика травматизма и правила дорожного движения</vt:lpstr>
      <vt:lpstr>Встреча с Устимовой И.А.</vt:lpstr>
      <vt:lpstr>Неделя безопасности</vt:lpstr>
      <vt:lpstr>Акция возьми меня за руку</vt:lpstr>
      <vt:lpstr>Месячник гражданской обороны</vt:lpstr>
      <vt:lpstr>Конкурс рисунков «Наша жизнь в наших руках»</vt:lpstr>
      <vt:lpstr>Создание буклетов «Правила дорожного движения в темное время суток»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2018-04-16T06:40:02Z</dcterms:created>
  <dcterms:modified xsi:type="dcterms:W3CDTF">2018-04-16T12:11:45Z</dcterms:modified>
</cp:coreProperties>
</file>