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2BA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42" autoAdjust="0"/>
  </p:normalViewPr>
  <p:slideViewPr>
    <p:cSldViewPr>
      <p:cViewPr varScale="1">
        <p:scale>
          <a:sx n="60" d="100"/>
          <a:sy n="60" d="100"/>
        </p:scale>
        <p:origin x="-5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4F53C-9824-4303-8B92-9424AEBBB3B7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53AE1-CE7C-4FD1-A343-E9670B22559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53AE1-CE7C-4FD1-A343-E9670B225599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53AE1-CE7C-4FD1-A343-E9670B225599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53AE1-CE7C-4FD1-A343-E9670B225599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53AE1-CE7C-4FD1-A343-E9670B225599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2D9FD6-B641-4F7B-857F-3A9DCEF35398}" type="datetimeFigureOut">
              <a:rPr lang="ru-RU" smtClean="0"/>
              <a:t>13.09.2010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364975-88C2-4E10-B19D-4A801E61E88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52BAD"/>
                </a:solidFill>
                <a:latin typeface="+mn-lt"/>
              </a:rPr>
              <a:t>Село </a:t>
            </a:r>
            <a:r>
              <a:rPr lang="ru-RU" sz="8900" i="1" dirty="0" smtClean="0">
                <a:solidFill>
                  <a:srgbClr val="F52BAD"/>
                </a:solidFill>
                <a:latin typeface="+mn-lt"/>
              </a:rPr>
              <a:t>Митино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</a:rPr>
              <a:t>История и современность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home\Рабочий стол\101SSCAM\SDC118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home\Рабочий стол\101SSCAM\SDC118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home\Рабочий стол\101SSCAM\SDC118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home\Рабочий стол\101SSCAM\SDC119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home\Рабочий стол\101SSCAM\SDC11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home\Рабочий стол\101SSCAM\SDC119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home\Рабочий стол\101SSCAM\SDC106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home\Рабочий стол\101SSCAM\SDC10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home\Рабочий стол\101SSCAM\SDC10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home\Рабочий стол\101SSCAM\SDC10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home\Рабочий стол\101SSCAM\SDC1193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home\Рабочий стол\101SSCAM\SDC119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3714776" cy="3500462"/>
          </a:xfrm>
          <a:prstGeom prst="rect">
            <a:avLst/>
          </a:prstGeom>
          <a:noFill/>
        </p:spPr>
      </p:pic>
      <p:pic>
        <p:nvPicPr>
          <p:cNvPr id="2053" name="Picture 5" descr="C:\Documents and Settings\home\Рабочий стол\101SSCAM\SDC119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85728"/>
            <a:ext cx="4267200" cy="3500462"/>
          </a:xfrm>
          <a:prstGeom prst="rect">
            <a:avLst/>
          </a:prstGeom>
          <a:noFill/>
        </p:spPr>
      </p:pic>
      <p:pic>
        <p:nvPicPr>
          <p:cNvPr id="2055" name="Picture 7" descr="C:\Documents and Settings\home\Рабочий стол\101SSCAM\SDC119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4000504"/>
            <a:ext cx="4910142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home\Рабочий стол\101SSCAM\SDC11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home\Рабочий стол\101SSCAM\SDC11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</p:spPr>
      </p:pic>
      <p:pic>
        <p:nvPicPr>
          <p:cNvPr id="4099" name="Picture 3" descr="C:\Documents and Settings\home\Рабочий стол\101SSCAM\SDC118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home\Рабочий стол\101SSCAM\SDC118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home\Рабочий стол\101SSCAM\SDC11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5786454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     ШКОЛА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home\Рабочий стол\101SSCAM\SDC11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00562" cy="6858000"/>
          </a:xfrm>
          <a:prstGeom prst="rect">
            <a:avLst/>
          </a:prstGeom>
          <a:noFill/>
        </p:spPr>
      </p:pic>
      <p:pic>
        <p:nvPicPr>
          <p:cNvPr id="7171" name="Picture 3" descr="C:\Documents and Settings\home\Рабочий стол\101SSCAM\SDC118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429000"/>
            <a:ext cx="4643438" cy="3429000"/>
          </a:xfrm>
          <a:prstGeom prst="rect">
            <a:avLst/>
          </a:prstGeom>
          <a:noFill/>
        </p:spPr>
      </p:pic>
      <p:pic>
        <p:nvPicPr>
          <p:cNvPr id="7172" name="Picture 4" descr="C:\Documents and Settings\home\Рабочий стол\101SSCAM\SDC118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0"/>
            <a:ext cx="464343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home\Рабочий стол\101SSCAM\SDC118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</TotalTime>
  <Words>11</Words>
  <Application>Microsoft Office PowerPoint</Application>
  <PresentationFormat>Экран (4:3)</PresentationFormat>
  <Paragraphs>7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Село Митино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Село Митино </dc:title>
  <dc:creator>1</dc:creator>
  <cp:lastModifiedBy>1</cp:lastModifiedBy>
  <cp:revision>6</cp:revision>
  <dcterms:created xsi:type="dcterms:W3CDTF">2010-09-12T20:37:28Z</dcterms:created>
  <dcterms:modified xsi:type="dcterms:W3CDTF">2010-09-12T21:31:23Z</dcterms:modified>
</cp:coreProperties>
</file>