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339" autoAdjust="0"/>
  </p:normalViewPr>
  <p:slideViewPr>
    <p:cSldViewPr>
      <p:cViewPr varScale="1">
        <p:scale>
          <a:sx n="59" d="100"/>
          <a:sy n="59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51655-97EA-479C-8A6D-A7FA7D8A83B0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5EB5-0EC6-47AD-ABB4-0E37E5025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B5EB5-0EC6-47AD-ABB4-0E37E50255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0DE92F-82CB-4617-A42D-A1477242BC47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4C6A632-6A78-422E-9EA8-30578B294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home\&#1056;&#1072;&#1073;&#1086;&#1095;&#1080;&#1081;%20&#1089;&#1090;&#1086;&#1083;\andrea_bocelli_-_ave_maria_schubert.mp3" TargetMode="Externa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1142984"/>
            <a:ext cx="8229600" cy="2714644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chemeClr val="accent4">
                    <a:lumMod val="50000"/>
                  </a:schemeClr>
                </a:solidFill>
              </a:rPr>
              <a:t>Русские женщины</a:t>
            </a:r>
            <a:endParaRPr lang="ru-RU" sz="9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122" name="Picture 2" descr="D:\27 августа\деревни\рисунки\g022459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000504"/>
            <a:ext cx="2928958" cy="23955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160434">
            <a:off x="883120" y="779464"/>
            <a:ext cx="3509962" cy="5089525"/>
          </a:xfrm>
          <a:prstGeom prst="rect">
            <a:avLst/>
          </a:prstGeom>
          <a:noFill/>
        </p:spPr>
      </p:pic>
      <p:pic>
        <p:nvPicPr>
          <p:cNvPr id="3" name="Picture 5" descr="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61099">
            <a:off x="4488873" y="718401"/>
            <a:ext cx="3813175" cy="5402263"/>
          </a:xfrm>
          <a:prstGeom prst="rect">
            <a:avLst/>
          </a:prstGeom>
          <a:noFill/>
        </p:spPr>
      </p:pic>
      <p:pic>
        <p:nvPicPr>
          <p:cNvPr id="4" name="Picture 11" descr="АНГЕЛ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4429132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J02362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791738">
            <a:off x="3311291" y="6075926"/>
            <a:ext cx="842970" cy="61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05222">
            <a:off x="763588" y="601663"/>
            <a:ext cx="3529012" cy="5289550"/>
          </a:xfrm>
          <a:prstGeom prst="rect">
            <a:avLst/>
          </a:prstGeom>
          <a:noFill/>
        </p:spPr>
      </p:pic>
      <p:pic>
        <p:nvPicPr>
          <p:cNvPr id="3" name="Picture 5" descr="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98008">
            <a:off x="4770438" y="765175"/>
            <a:ext cx="3609975" cy="5180013"/>
          </a:xfrm>
          <a:prstGeom prst="rect">
            <a:avLst/>
          </a:prstGeom>
          <a:noFill/>
        </p:spPr>
      </p:pic>
      <p:pic>
        <p:nvPicPr>
          <p:cNvPr id="4" name="Picture 11" descr="АНГЕЛ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357694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J023621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91738">
            <a:off x="3454165" y="6075926"/>
            <a:ext cx="842970" cy="61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5329237" cy="3529012"/>
          </a:xfrm>
          <a:prstGeom prst="rect">
            <a:avLst/>
          </a:prstGeom>
          <a:noFill/>
        </p:spPr>
      </p:pic>
      <p:pic>
        <p:nvPicPr>
          <p:cNvPr id="3" name="Picture 4" descr="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924175"/>
            <a:ext cx="5543550" cy="3673475"/>
          </a:xfrm>
          <a:prstGeom prst="rect">
            <a:avLst/>
          </a:prstGeom>
          <a:noFill/>
        </p:spPr>
      </p:pic>
      <p:pic>
        <p:nvPicPr>
          <p:cNvPr id="4" name="Picture 11" descr="АНГЕЛ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071942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J023621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91738">
            <a:off x="1025273" y="5742408"/>
            <a:ext cx="842970" cy="61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03786">
            <a:off x="827088" y="620713"/>
            <a:ext cx="3519487" cy="4773612"/>
          </a:xfrm>
          <a:prstGeom prst="rect">
            <a:avLst/>
          </a:prstGeom>
          <a:noFill/>
        </p:spPr>
      </p:pic>
      <p:pic>
        <p:nvPicPr>
          <p:cNvPr id="4" name="Picture 6" descr="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90928">
            <a:off x="4940256" y="1061603"/>
            <a:ext cx="3435350" cy="4608513"/>
          </a:xfrm>
          <a:prstGeom prst="rect">
            <a:avLst/>
          </a:prstGeom>
          <a:noFill/>
        </p:spPr>
      </p:pic>
      <p:pic>
        <p:nvPicPr>
          <p:cNvPr id="5" name="Picture 11" descr="АНГЕЛ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286256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J023621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91738">
            <a:off x="3454166" y="5885283"/>
            <a:ext cx="842970" cy="61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36841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</a:rPr>
              <a:t>Агеева Валентина Никитична</a:t>
            </a:r>
            <a:endParaRPr lang="ru-RU" sz="5400" dirty="0"/>
          </a:p>
        </p:txBody>
      </p:sp>
      <p:pic>
        <p:nvPicPr>
          <p:cNvPr id="1026" name="Picture 2" descr="D:\27 августа\деревни\Агеевы\Отсканировано 19.06.2008 0-2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862138"/>
            <a:ext cx="7429552" cy="4567258"/>
          </a:xfrm>
          <a:prstGeom prst="rect">
            <a:avLst/>
          </a:prstGeom>
          <a:noFill/>
        </p:spPr>
      </p:pic>
      <p:pic>
        <p:nvPicPr>
          <p:cNvPr id="1027" name="Picture 3" descr="D:\27 августа\деревни\рисунки\g022459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571984"/>
            <a:ext cx="2500298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27 августа\деревни\Агеевы\Отсканировано 19.06.2008 0-44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225536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</a:rPr>
              <a:t>Разживина Александра Андреевна</a:t>
            </a:r>
            <a:endParaRPr lang="ru-RU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5" descr="лето (4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85926"/>
            <a:ext cx="728667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27 августа\деревни\рисунки\g022459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571984"/>
            <a:ext cx="2500298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357422" y="0"/>
            <a:ext cx="4929188" cy="3500438"/>
          </a:xfrm>
          <a:prstGeom prst="cloud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Picture 2" descr="E:\Изображение 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571480"/>
            <a:ext cx="2000251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E:\Изображение 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571480"/>
            <a:ext cx="164306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ьная выноска 13"/>
          <p:cNvSpPr/>
          <p:nvPr/>
        </p:nvSpPr>
        <p:spPr>
          <a:xfrm>
            <a:off x="1357290" y="4929198"/>
            <a:ext cx="914400" cy="6126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0" y="3786190"/>
            <a:ext cx="3143272" cy="2643206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pic>
        <p:nvPicPr>
          <p:cNvPr id="16" name="Picture 7" descr="E:\Изображение 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071942"/>
            <a:ext cx="15001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Облако 16"/>
          <p:cNvSpPr/>
          <p:nvPr/>
        </p:nvSpPr>
        <p:spPr>
          <a:xfrm>
            <a:off x="0" y="1142984"/>
            <a:ext cx="3143272" cy="2643206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20" name="Облако 19"/>
          <p:cNvSpPr/>
          <p:nvPr/>
        </p:nvSpPr>
        <p:spPr>
          <a:xfrm>
            <a:off x="6286512" y="3714752"/>
            <a:ext cx="2857488" cy="2643206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pic>
        <p:nvPicPr>
          <p:cNvPr id="21" name="Picture 17" descr="Алекс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428736"/>
            <a:ext cx="1571636" cy="1871663"/>
          </a:xfrm>
          <a:prstGeom prst="rect">
            <a:avLst/>
          </a:prstGeom>
          <a:noFill/>
        </p:spPr>
      </p:pic>
      <p:sp>
        <p:nvSpPr>
          <p:cNvPr id="22" name="Облако 21"/>
          <p:cNvSpPr/>
          <p:nvPr/>
        </p:nvSpPr>
        <p:spPr>
          <a:xfrm>
            <a:off x="3071802" y="3929066"/>
            <a:ext cx="3143272" cy="2643206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pic>
        <p:nvPicPr>
          <p:cNvPr id="23" name="Picture 6" descr="E:\Изображение 0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4214818"/>
            <a:ext cx="144621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8" descr="E:\Изображение 0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4143380"/>
            <a:ext cx="15001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Облако 24"/>
          <p:cNvSpPr/>
          <p:nvPr/>
        </p:nvSpPr>
        <p:spPr>
          <a:xfrm>
            <a:off x="6000728" y="1142984"/>
            <a:ext cx="3143272" cy="2643206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pic>
        <p:nvPicPr>
          <p:cNvPr id="26" name="Picture 3" descr="E:\Изображение 01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1428736"/>
            <a:ext cx="1406506" cy="19288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</a:rPr>
              <a:t>Белова Тамара Александровна</a:t>
            </a:r>
            <a:endParaRPr lang="ru-RU" sz="5400" dirty="0"/>
          </a:p>
        </p:txBody>
      </p:sp>
      <p:pic>
        <p:nvPicPr>
          <p:cNvPr id="3074" name="Picture 2" descr="D:\27 августа\деревни\мамы\фото\Отсканировано 25.11.2009 23-57 (2)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000240"/>
            <a:ext cx="7429552" cy="4357718"/>
          </a:xfrm>
          <a:prstGeom prst="rect">
            <a:avLst/>
          </a:prstGeom>
          <a:noFill/>
        </p:spPr>
      </p:pic>
      <p:pic>
        <p:nvPicPr>
          <p:cNvPr id="4" name="Picture 3" descr="D:\27 августа\деревни\рисунки\g022459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571984"/>
            <a:ext cx="2500298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85828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</a:rPr>
              <a:t>Фомина Екатерина Дмитриевна</a:t>
            </a:r>
            <a:endParaRPr lang="ru-RU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098" name="Picture 2" descr="D:\27 августа\деревни\Фомины\лето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000240"/>
            <a:ext cx="7286676" cy="4357717"/>
          </a:xfrm>
          <a:prstGeom prst="rect">
            <a:avLst/>
          </a:prstGeom>
          <a:noFill/>
        </p:spPr>
      </p:pic>
      <p:pic>
        <p:nvPicPr>
          <p:cNvPr id="4" name="Picture 3" descr="D:\27 августа\деревни\рисунки\g022459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571984"/>
            <a:ext cx="2500298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76059">
            <a:off x="323850" y="836613"/>
            <a:ext cx="4791075" cy="3656012"/>
          </a:xfrm>
          <a:prstGeom prst="rect">
            <a:avLst/>
          </a:prstGeom>
          <a:noFill/>
        </p:spPr>
      </p:pic>
      <p:pic>
        <p:nvPicPr>
          <p:cNvPr id="4" name="Picture 5" descr="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16783">
            <a:off x="4736564" y="1243862"/>
            <a:ext cx="3435350" cy="5113337"/>
          </a:xfrm>
          <a:prstGeom prst="rect">
            <a:avLst/>
          </a:prstGeom>
          <a:noFill/>
        </p:spPr>
      </p:pic>
      <p:pic>
        <p:nvPicPr>
          <p:cNvPr id="6" name="Picture 11" descr="АНГЕЛ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4071942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J02362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791738">
            <a:off x="2168282" y="5742407"/>
            <a:ext cx="842970" cy="61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ndrea_bocelli_-_ave_maria_schuber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71553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62942">
            <a:off x="611188" y="549275"/>
            <a:ext cx="3802062" cy="5338763"/>
          </a:xfrm>
          <a:prstGeom prst="rect">
            <a:avLst/>
          </a:prstGeom>
          <a:noFill/>
        </p:spPr>
      </p:pic>
      <p:pic>
        <p:nvPicPr>
          <p:cNvPr id="4" name="Picture 6" descr="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14186">
            <a:off x="4863632" y="633302"/>
            <a:ext cx="3513137" cy="5392738"/>
          </a:xfrm>
          <a:prstGeom prst="rect">
            <a:avLst/>
          </a:prstGeom>
          <a:noFill/>
        </p:spPr>
      </p:pic>
      <p:pic>
        <p:nvPicPr>
          <p:cNvPr id="5" name="Picture 11" descr="АНГЕЛ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286256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J023621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91738">
            <a:off x="3668479" y="5885283"/>
            <a:ext cx="842970" cy="61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15</Words>
  <Application>Microsoft Office PowerPoint</Application>
  <PresentationFormat>Экран (4:3)</PresentationFormat>
  <Paragraphs>6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Русские женщины</vt:lpstr>
      <vt:lpstr>Агеева Валентина Никитична</vt:lpstr>
      <vt:lpstr>Слайд 3</vt:lpstr>
      <vt:lpstr>Разживина Александра Андреевна</vt:lpstr>
      <vt:lpstr>Слайд 5</vt:lpstr>
      <vt:lpstr>Белова Тамара Александровна</vt:lpstr>
      <vt:lpstr>Фомина Екатерина Дмитриевна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 женщины</dc:title>
  <dc:creator>1</dc:creator>
  <cp:lastModifiedBy>1</cp:lastModifiedBy>
  <cp:revision>21</cp:revision>
  <dcterms:created xsi:type="dcterms:W3CDTF">2010-11-23T19:21:25Z</dcterms:created>
  <dcterms:modified xsi:type="dcterms:W3CDTF">2010-11-24T19:36:47Z</dcterms:modified>
</cp:coreProperties>
</file>