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1" r:id="rId3"/>
    <p:sldId id="262" r:id="rId4"/>
    <p:sldId id="263" r:id="rId5"/>
    <p:sldId id="258" r:id="rId6"/>
    <p:sldId id="264" r:id="rId7"/>
    <p:sldId id="266" r:id="rId8"/>
    <p:sldId id="267" r:id="rId9"/>
    <p:sldId id="260" r:id="rId10"/>
    <p:sldId id="270" r:id="rId11"/>
    <p:sldId id="269" r:id="rId12"/>
    <p:sldId id="271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9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37" autoAdjust="0"/>
  </p:normalViewPr>
  <p:slideViewPr>
    <p:cSldViewPr>
      <p:cViewPr varScale="1">
        <p:scale>
          <a:sx n="57" d="100"/>
          <a:sy n="57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174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C1B9B-5AC5-449A-9D4B-F15665A29EDE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747DE-AF70-4579-8BFA-362B5F925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24356-13D1-434F-AAAB-DFE6FCC1FA9B}" type="datetimeFigureOut">
              <a:rPr lang="ru-RU" smtClean="0"/>
              <a:pPr/>
              <a:t>24.11.2010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C6369-FB24-4845-AEDF-B4A652950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C6369-FB24-4845-AEDF-B4A65295054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C6369-FB24-4845-AEDF-B4A65295054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C6369-FB24-4845-AEDF-B4A65295054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D2CDF04-A70F-4541-BA44-38B4097F07DC}" type="datetimeFigureOut">
              <a:rPr lang="ru-RU" smtClean="0"/>
              <a:pPr/>
              <a:t>24.11.2010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1A5F8AE-3B42-49B2-9E29-FD7A4CC3B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animo2.ucoz.ru/photo/sezonnye_animacii/animacii_k_9_maja_velikaja_otechestvennaja_vojna/animacija_velikoj_pobedy/36-0-1705" TargetMode="Externa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home\&#1056;&#1072;&#1073;&#1086;&#1095;&#1080;&#1081;%20&#1089;&#1090;&#1086;&#1083;\levitan.wav" TargetMode="External"/><Relationship Id="rId6" Type="http://schemas.openxmlformats.org/officeDocument/2006/relationships/hyperlink" Target="http://animo2.ucoz.ru/photo/sezonnye_animacii/animacii_k_9_maja_velikaja_otechestvennaja_vojna/animacija_pamjat/36-0-3226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home\&#1056;&#1072;&#1073;&#1086;&#1095;&#1080;&#1081;%20&#1089;&#1090;&#1086;&#1083;\pirat_karibskogo_morya_-_glavnaya_tema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volganet.ru/irj/go/km/docs/documents/public%20documents/images/%d0%98%d0%b7%d0%be%d0%b1%d1%80%d0%b0%d0%b6%d0%b5%d0%bd%d0%b8%d1%8f/%d0%90%d0%93%20%d0%90%d0%92%d0%9e/%d0%9d%d0%9e%d0%92%d0%9e%d0%a1%d0%a2%d0%98/2010%20%d0%b3%d0%be%d0%25b_facb9db2&amp;spsite=fake-023-11966362.ru&amp;p=719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home\&#1056;&#1072;&#1073;&#1086;&#1095;&#1080;&#1081;%20&#1089;&#1090;&#1086;&#1083;\Molotov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home\&#1056;&#1072;&#1073;&#1086;&#1095;&#1080;&#1081;%20&#1089;&#1090;&#1086;&#1083;\06%20-%20Hans%20Zimmer%20-%20Attack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ed=1&amp;rpt=simage&amp;text=%D0%B2%D0%BE%D0%B9%D0%BD%D0%B0%20-%20%D1%80%D0%B8%D1%81%D1%83%D0%BD%D0%BA%D0%B8&amp;img_url=www.dotfun.ru/images/stories/pobeda_65_let_3(1).jpg&amp;spsite=fake-020-8599775.ru&amp;p=77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1214422"/>
            <a:ext cx="750099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Adobe Fangsong Std R" pitchFamily="18" charset="-128"/>
              </a:rPr>
              <a:t>Дети  Военных лет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" name="Рисунок 7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714884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143240" y="1285860"/>
            <a:ext cx="5757874" cy="51435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Дата рождения    </a:t>
            </a:r>
            <a:r>
              <a:rPr lang="ru-RU" sz="3600" b="1" i="1" dirty="0" smtClean="0">
                <a:solidFill>
                  <a:srgbClr val="7030A0"/>
                </a:solidFill>
              </a:rPr>
              <a:t>        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2 октября 1934г. 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   Место рождения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  д. Балахнино</a:t>
            </a:r>
          </a:p>
          <a:p>
            <a:pPr>
              <a:buNone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bg2">
                    <a:lumMod val="75000"/>
                  </a:schemeClr>
                </a:solidFill>
              </a:rPr>
              <a:t>«… Женщины вязали на фронт носки. Дети чистили картошку, сушили и отправляли мешками на фронт. По вечерам плотно закрывали окна, боялись бомбежек …»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72528" cy="7905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i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Банкова Валентина Геннадьевна</a:t>
            </a:r>
            <a:endParaRPr lang="ru-RU" sz="4400" b="1" i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БВГ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2643206" cy="3214710"/>
          </a:xfrm>
          <a:prstGeom prst="rect">
            <a:avLst/>
          </a:prstGeom>
        </p:spPr>
      </p:pic>
      <p:pic>
        <p:nvPicPr>
          <p:cNvPr id="7" name="Рисунок 6" descr="http://im3-tub.yandex.net/i?id=36133452-05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5000636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«… Окончила 4 класса. Заставили работать на лошади, а еще и запрягать как следует не могла.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Страшнее всего был голод. Балахнинские питались липой. Мы ели даже ветки картофеля. Однажды мама принесла толченые в ступе картофельные очистки, потом мне с них было очень плохо. Ели даже березовые опилки.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Мимо наших деревень прогоняли скот из других областей, много скота пало, так люди ели эту дохлятину …»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8682"/>
          </a:xfrm>
        </p:spPr>
        <p:txBody>
          <a:bodyPr>
            <a:noAutofit/>
          </a:bodyPr>
          <a:lstStyle/>
          <a:p>
            <a:r>
              <a:rPr lang="ru-RU" sz="4400" b="1" i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Селиванова Людмила Павловна</a:t>
            </a:r>
            <a:endParaRPr lang="ru-RU" sz="4400" b="1" i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286388"/>
            <a:ext cx="1257299" cy="12144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1934" y="428604"/>
            <a:ext cx="4429156" cy="1785950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День</a:t>
            </a:r>
            <a:b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Победы!</a:t>
            </a:r>
            <a:endParaRPr lang="ru-RU" sz="7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animo2.ucoz.ru/_ph/36/1/127389356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928670"/>
            <a:ext cx="335758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rl.foto.radikal.ru/0708/33/2128b6066ed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85728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nimo2.ucoz.ru/_ph/36/1/657522352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2643182"/>
            <a:ext cx="450059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levita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07180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 … Война закончилась, мне было 15 лет. Училась в с.Осенево. Нам в школе объявили, что войне конец – Победа!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Занятия отменили. С огромной радостью я бежала домой, а там этого еще не знали.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Мы сообщили всем. Вместе с радостью было и горе.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Из д.Стрельниково ушло на фронт около 20 человек, а вернулось только 3…»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71558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Антипина Юлия Ивановна</a:t>
            </a:r>
            <a:endParaRPr lang="ru-RU" sz="4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im3-tub.yandex.net/i?id=36133452-05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4929198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rat_karibskogo_morya_-_glavnaya_te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878" y="4357694"/>
            <a:ext cx="8501122" cy="16906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«…День Победы остался в памяти как радость, слезы, боль.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На войне погиб отец…»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800120"/>
          </a:xfrm>
        </p:spPr>
        <p:txBody>
          <a:bodyPr>
            <a:noAutofit/>
          </a:bodyPr>
          <a:lstStyle/>
          <a:p>
            <a:r>
              <a:rPr lang="ru-RU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Андрианова Александра Давыдовна</a:t>
            </a:r>
            <a:endParaRPr lang="ru-RU" sz="4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home\Рабочий стол\Отсканировано 04.05.2010 22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571612"/>
            <a:ext cx="2286016" cy="2428892"/>
          </a:xfrm>
          <a:prstGeom prst="rect">
            <a:avLst/>
          </a:prstGeom>
          <a:noFill/>
        </p:spPr>
      </p:pic>
      <p:pic>
        <p:nvPicPr>
          <p:cNvPr id="5" name="Рисунок 4" descr="http://im3-tub.yandex.net/i?id=36133452-05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929198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428992" y="1524000"/>
            <a:ext cx="5257808" cy="4262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«… В День Победы было не столько радости , сколько слез. Много молодых женщин осталось без мужей.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В тот день все собрались в конторе, приехал уполномоченный, 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объявил , что 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война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 кончилась…»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472518" cy="862010"/>
          </a:xfrm>
        </p:spPr>
        <p:txBody>
          <a:bodyPr>
            <a:noAutofit/>
          </a:bodyPr>
          <a:lstStyle/>
          <a:p>
            <a:r>
              <a:rPr lang="ru-RU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Банкова Валентина Геннадьевна</a:t>
            </a:r>
            <a:endParaRPr lang="ru-RU" sz="4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Банкова В.Г.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428736"/>
            <a:ext cx="2749302" cy="3617983"/>
          </a:xfrm>
          <a:prstGeom prst="rect">
            <a:avLst/>
          </a:prstGeom>
        </p:spPr>
      </p:pic>
      <p:pic>
        <p:nvPicPr>
          <p:cNvPr id="4" name="Рисунок 3" descr="БВГ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357694"/>
            <a:ext cx="1531053" cy="1917196"/>
          </a:xfrm>
          <a:prstGeom prst="rect">
            <a:avLst/>
          </a:prstGeom>
        </p:spPr>
      </p:pic>
      <p:pic>
        <p:nvPicPr>
          <p:cNvPr id="6" name="Рисунок 5" descr="http://im3-tub.yandex.net/i?id=36133452-05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5072074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572140"/>
            <a:ext cx="1257299" cy="10715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4929198"/>
            <a:ext cx="8686800" cy="164307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     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« …По селу шли с флагами, собрались в  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школе, собрание проводил уполномоченный 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с района…»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714380"/>
          </a:xfrm>
        </p:spPr>
        <p:txBody>
          <a:bodyPr>
            <a:noAutofit/>
          </a:bodyPr>
          <a:lstStyle/>
          <a:p>
            <a:r>
              <a:rPr lang="ru-RU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Платонова Татьяна Дмитриевна</a:t>
            </a:r>
            <a:endParaRPr lang="ru-RU" sz="4400" dirty="0"/>
          </a:p>
        </p:txBody>
      </p:sp>
      <p:pic>
        <p:nvPicPr>
          <p:cNvPr id="1026" name="Picture 2" descr="D:\27 августа\деревни\Платоновы\Платоновы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071546"/>
            <a:ext cx="785818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7-tub.yandex.net/i?id=125513323-0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00562" y="2143116"/>
            <a:ext cx="4214842" cy="1719266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</a:t>
            </a:r>
            <a:br>
              <a:rPr lang="ru-RU" sz="7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войны… </a:t>
            </a:r>
            <a:endParaRPr lang="ru-RU" sz="72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W:\OgloblinAA_MalininYA\media_materials\rod[1]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3929090" cy="5715040"/>
          </a:xfrm>
          <a:prstGeom prst="rect">
            <a:avLst/>
          </a:prstGeom>
          <a:noFill/>
        </p:spPr>
      </p:pic>
      <p:pic>
        <p:nvPicPr>
          <p:cNvPr id="4" name="Рисунок 3" descr="http://im3-tub.yandex.net/i?id=36133452-05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4857760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olotov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00049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0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5214974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Дата рождения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  10 октября 1930г.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Место рождения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   д. Стрельниково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« … О войне услышали по радио. Всей деревней вышли на улицу. Были в недоумении, как жить, что делать дальше? Все женщины плакали. Было страшно. На второй день всем мужчинам пришли повестки…»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0"/>
            <a:ext cx="7286676" cy="1219200"/>
          </a:xfrm>
        </p:spPr>
        <p:txBody>
          <a:bodyPr>
            <a:normAutofit/>
          </a:bodyPr>
          <a:lstStyle/>
          <a:p>
            <a:r>
              <a:rPr lang="ru-RU" sz="44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Антипина Юлия Ивановна </a:t>
            </a:r>
            <a:endParaRPr lang="ru-RU" sz="4400" b="1" i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06 - Hans Zimmer - Attac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00430" y="1524000"/>
            <a:ext cx="5286412" cy="490539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900" b="1" i="1" dirty="0" smtClean="0">
                <a:solidFill>
                  <a:schemeClr val="tx2">
                    <a:lumMod val="50000"/>
                  </a:schemeClr>
                </a:solidFill>
              </a:rPr>
              <a:t>Дата рождения     </a:t>
            </a:r>
          </a:p>
          <a:p>
            <a:pPr algn="ctr">
              <a:buNone/>
            </a:pPr>
            <a:r>
              <a:rPr lang="ru-RU" sz="3900" b="1" i="1" dirty="0" smtClean="0">
                <a:solidFill>
                  <a:srgbClr val="7030A0"/>
                </a:solidFill>
              </a:rPr>
              <a:t>        26 мая1932г.</a:t>
            </a:r>
            <a:r>
              <a:rPr lang="ru-RU" sz="3900" b="1" i="1" dirty="0" smtClean="0">
                <a:solidFill>
                  <a:srgbClr val="FFFF00"/>
                </a:solidFill>
              </a:rPr>
              <a:t>   </a:t>
            </a:r>
          </a:p>
          <a:p>
            <a:pPr algn="ctr">
              <a:buNone/>
            </a:pPr>
            <a:r>
              <a:rPr lang="ru-RU" sz="3900" b="1" i="1" dirty="0" smtClean="0">
                <a:solidFill>
                  <a:srgbClr val="FFFF00"/>
                </a:solidFill>
              </a:rPr>
              <a:t>  Место рождения</a:t>
            </a:r>
          </a:p>
          <a:p>
            <a:pPr algn="ctr">
              <a:buNone/>
            </a:pPr>
            <a:r>
              <a:rPr lang="ru-RU" sz="3900" b="1" i="1" dirty="0" smtClean="0">
                <a:solidFill>
                  <a:srgbClr val="7030A0"/>
                </a:solidFill>
              </a:rPr>
              <a:t>  д. Малафеево</a:t>
            </a:r>
          </a:p>
          <a:p>
            <a:pPr algn="ctr">
              <a:buNone/>
            </a:pPr>
            <a:endParaRPr lang="ru-RU" sz="36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000" b="1" i="1" dirty="0" smtClean="0">
                <a:solidFill>
                  <a:schemeClr val="bg2">
                    <a:lumMod val="75000"/>
                  </a:schemeClr>
                </a:solidFill>
              </a:rPr>
              <a:t>«… Глупые были, страха не знали. Когда началась война, даже взрослые не сразу осознали и поняли, что наступают страшные времена…»</a:t>
            </a:r>
          </a:p>
          <a:p>
            <a:pPr algn="ctr">
              <a:buNone/>
            </a:pPr>
            <a:endParaRPr lang="ru-RU" sz="36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66" cy="871558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Селиванова Людмила Павловна</a:t>
            </a:r>
            <a:endParaRPr lang="ru-RU" sz="4400" b="1" i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Отсканировано 03.12.2009 17-58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3071834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071934" y="1142984"/>
            <a:ext cx="4686304" cy="571501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900" b="1" i="1" dirty="0" smtClean="0">
                <a:solidFill>
                  <a:schemeClr val="tx2">
                    <a:lumMod val="50000"/>
                  </a:schemeClr>
                </a:solidFill>
              </a:rPr>
              <a:t> Дата рождения     </a:t>
            </a:r>
            <a:r>
              <a:rPr lang="ru-RU" sz="3900" b="1" i="1" dirty="0" smtClean="0">
                <a:solidFill>
                  <a:srgbClr val="7030A0"/>
                </a:solidFill>
              </a:rPr>
              <a:t>         11 августа1930г.</a:t>
            </a:r>
            <a:r>
              <a:rPr lang="ru-RU" sz="3900" b="1" i="1" dirty="0" smtClean="0">
                <a:solidFill>
                  <a:srgbClr val="FFFF00"/>
                </a:solidFill>
              </a:rPr>
              <a:t>     Место рождения</a:t>
            </a:r>
          </a:p>
          <a:p>
            <a:pPr algn="ctr">
              <a:buNone/>
            </a:pPr>
            <a:r>
              <a:rPr lang="ru-RU" sz="3900" b="1" i="1" dirty="0" smtClean="0">
                <a:solidFill>
                  <a:srgbClr val="7030A0"/>
                </a:solidFill>
              </a:rPr>
              <a:t>  д. Внуковка</a:t>
            </a:r>
          </a:p>
          <a:p>
            <a:pPr algn="ctr">
              <a:buNone/>
            </a:pPr>
            <a:endParaRPr lang="ru-RU" sz="30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000" b="1" i="1" dirty="0" smtClean="0">
                <a:solidFill>
                  <a:schemeClr val="bg2">
                    <a:lumMod val="75000"/>
                  </a:schemeClr>
                </a:solidFill>
              </a:rPr>
              <a:t>«… Перед войной переехали жить </a:t>
            </a:r>
          </a:p>
          <a:p>
            <a:pPr algn="ctr">
              <a:buNone/>
            </a:pPr>
            <a:r>
              <a:rPr lang="ru-RU" sz="3000" b="1" i="1" dirty="0" smtClean="0">
                <a:solidFill>
                  <a:schemeClr val="bg2">
                    <a:lumMod val="75000"/>
                  </a:schemeClr>
                </a:solidFill>
              </a:rPr>
              <a:t>в д. Бараки. Отца провожали до станции Бурмакино. Брат все время просил отца взять его на фронт…»</a:t>
            </a:r>
          </a:p>
          <a:p>
            <a:pPr>
              <a:buNone/>
            </a:pPr>
            <a:r>
              <a:rPr lang="ru-RU" dirty="0" smtClean="0"/>
              <a:t>                         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800120"/>
          </a:xfrm>
        </p:spPr>
        <p:txBody>
          <a:bodyPr>
            <a:noAutofit/>
          </a:bodyPr>
          <a:lstStyle/>
          <a:p>
            <a:r>
              <a:rPr lang="ru-RU" sz="44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Андрианова Александра Давыдовна</a:t>
            </a:r>
            <a:endParaRPr lang="ru-RU" sz="4400" b="1" i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home\Рабочий стол\Отсканировано 04.05.2010 22-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142984"/>
            <a:ext cx="1857388" cy="2143140"/>
          </a:xfrm>
          <a:prstGeom prst="rect">
            <a:avLst/>
          </a:prstGeom>
          <a:noFill/>
        </p:spPr>
      </p:pic>
      <p:pic>
        <p:nvPicPr>
          <p:cNvPr id="3" name="Рисунок 2" descr="Назарова Н.,Мартьянова,зоотехник из Острова, Андрианова А.Д. (слева на право )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00438"/>
            <a:ext cx="4071966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357430"/>
            <a:ext cx="8229600" cy="1219200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Долгие дни войны</a:t>
            </a:r>
            <a:endParaRPr lang="ru-RU" sz="7200" b="1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4714884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 … Работала вместе с тетей на лесозаготовках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за д.Крым. У всех был план. Мне нужно было спилить 5 кубометров. А силенок нет. Тетя все время уговаривала: «Давай, Юля, а то отстаем!»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Бригадир заставлял молотить снопы. У нас, у детей, не получалось. Но куда денешься? Надо – значит работай!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Питались чибриками, вырубали топорами из подо льда. Тогда, они казались очень вкусными. Собирали головки клевера. Покупали  в с.Стогинском обтир, пекли оладьи, лепешки. Они считались самыми вкусными…»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286676" cy="719158"/>
          </a:xfrm>
        </p:spPr>
        <p:txBody>
          <a:bodyPr>
            <a:normAutofit fontScale="90000"/>
          </a:bodyPr>
          <a:lstStyle/>
          <a:p>
            <a:r>
              <a:rPr lang="ru-RU" sz="4400" b="1" i="1" u="sng" dirty="0" smtClean="0">
                <a:solidFill>
                  <a:schemeClr val="accent4">
                    <a:lumMod val="50000"/>
                  </a:schemeClr>
                </a:solidFill>
              </a:rPr>
              <a:t>Антипина Юлия Ивановна</a:t>
            </a:r>
            <a:endParaRPr lang="ru-RU" sz="4400" b="1" i="1" u="sng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5715016"/>
            <a:ext cx="971547" cy="8572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142984"/>
            <a:ext cx="8715436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«… Работала вместе с мамой. В 10 лет стала взрослой. Возила на лошадях молоко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 в д. Активист.  На быках возила воду к фермам.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Из д.Активист на станцию Бурмакино возила на своем любимом Орлике сливки. Сдавали на станцию и зерно. А хлеб покупали по 100 рублей за буханку.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Одеты были очень плохо.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Жили не впроголодь, так как держали личное хозяйство(корова, свиньи, коза). От козы молоко пили сами, а от коровы сдавали в Бурмакино. Молоко носила по 20л на перевес через плечо…»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72868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900" b="1" i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Андрианова Александра Давыдовна</a:t>
            </a:r>
            <a:endParaRPr lang="ru-RU" sz="4900" b="1" i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http://im3-tub.yandex.net/i?id=36133452-05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500702"/>
            <a:ext cx="971547" cy="10001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857356" y="1285860"/>
            <a:ext cx="7286644" cy="55721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                 Дата рождения 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ru-RU" sz="3600" b="1" i="1" dirty="0" smtClean="0">
                <a:solidFill>
                  <a:srgbClr val="7030A0"/>
                </a:solidFill>
              </a:rPr>
              <a:t>            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22 февраля 1933г. 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FF00"/>
                </a:solidFill>
              </a:rPr>
              <a:t>                 Место рождения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                    с. Пружинино</a:t>
            </a:r>
          </a:p>
          <a:p>
            <a:pPr algn="ctr">
              <a:buNone/>
            </a:pPr>
            <a:endParaRPr lang="ru-RU" sz="36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3000" b="1" i="1" dirty="0" smtClean="0">
                <a:solidFill>
                  <a:schemeClr val="bg2">
                    <a:lumMod val="75000"/>
                  </a:schemeClr>
                </a:solidFill>
              </a:rPr>
              <a:t>«… Выживали кто как сможет. Готовили щи и лепешки из крапивы. Летом ловили карасей, собирали грибы…»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800120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4400" b="1" i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Симанов Виталий Иванович</a:t>
            </a:r>
            <a:endParaRPr lang="ru-RU" sz="4400" b="1" i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Симанов В.И.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357298"/>
            <a:ext cx="4000528" cy="2857520"/>
          </a:xfrm>
          <a:prstGeom prst="rect">
            <a:avLst/>
          </a:prstGeom>
        </p:spPr>
      </p:pic>
      <p:pic>
        <p:nvPicPr>
          <p:cNvPr id="5" name="Рисунок 4" descr="http://im3-tub.yandex.net/i?id=36133452-05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786322"/>
            <a:ext cx="1400175" cy="1428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Другая 1">
      <a:majorFont>
        <a:latin typeface="Goudy Stout"/>
        <a:ea typeface=""/>
        <a:cs typeface=""/>
      </a:majorFont>
      <a:minorFont>
        <a:latin typeface="Century Gothic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468</TotalTime>
  <Words>674</Words>
  <Application>Microsoft Office PowerPoint</Application>
  <PresentationFormat>Экран (4:3)</PresentationFormat>
  <Paragraphs>71</Paragraphs>
  <Slides>17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Начало    войны… </vt:lpstr>
      <vt:lpstr>Антипина Юлия Ивановна </vt:lpstr>
      <vt:lpstr>  Селиванова Людмила Павловна</vt:lpstr>
      <vt:lpstr>Андрианова Александра Давыдовна</vt:lpstr>
      <vt:lpstr>Долгие дни войны</vt:lpstr>
      <vt:lpstr>Антипина Юлия Ивановна</vt:lpstr>
      <vt:lpstr> Андрианова Александра Давыдовна</vt:lpstr>
      <vt:lpstr>   Симанов Виталий Иванович</vt:lpstr>
      <vt:lpstr> Банкова Валентина Геннадьевна</vt:lpstr>
      <vt:lpstr>Селиванова Людмила Павловна</vt:lpstr>
      <vt:lpstr>   День  Победы!</vt:lpstr>
      <vt:lpstr>  Антипина Юлия Ивановна</vt:lpstr>
      <vt:lpstr>Андрианова Александра Давыдовна</vt:lpstr>
      <vt:lpstr>Банкова Валентина Геннадьевна</vt:lpstr>
      <vt:lpstr>Платонова Татьяна Дмитриевна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Труженики тыла</dc:title>
  <dc:creator>1</dc:creator>
  <cp:lastModifiedBy>1</cp:lastModifiedBy>
  <cp:revision>46</cp:revision>
  <dcterms:created xsi:type="dcterms:W3CDTF">2010-05-04T03:12:00Z</dcterms:created>
  <dcterms:modified xsi:type="dcterms:W3CDTF">2010-11-24T21:17:21Z</dcterms:modified>
</cp:coreProperties>
</file>