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6"/>
  </p:notesMasterIdLst>
  <p:sldIdLst>
    <p:sldId id="257" r:id="rId2"/>
    <p:sldId id="256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1D5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8BEE3-30A5-41B7-BA2A-86DF9B7211B7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E9FE9-FBC2-4A33-9D8B-6C8FE5F41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home\&#1056;&#1072;&#1073;&#1086;&#1095;&#1080;&#1081;%20&#1089;&#1090;&#1086;&#1083;\&#1082;&#1088;&#1072;&#1077;&#1074;&#1077;&#1076;.%20&#1076;&#1086;&#1082;\&#1082;&#1088;&#1072;&#1077;&#1074;&#1077;&#1076;.&#1095;&#1090;&#1077;&#1085;&#1080;&#1077;,%202011&#1075;\orkestr_polya_moria_-_muzka_iz_k-filma_cgan4ik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home\Рабочий стол\IMG_1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28596" y="500042"/>
            <a:ext cx="8183562" cy="14795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Пруды</a:t>
            </a:r>
            <a: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rgbClr val="336600"/>
                </a:solidFill>
              </a:rPr>
              <a:t>с.Пружинино</a:t>
            </a:r>
            <a:endParaRPr lang="ru-RU" dirty="0"/>
          </a:p>
        </p:txBody>
      </p:sp>
      <p:pic>
        <p:nvPicPr>
          <p:cNvPr id="4" name="orkestr_polya_moria_-_muzka_iz_k-filma_cgan4i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153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0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64399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00364" y="5357826"/>
            <a:ext cx="32383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Book Antiqua" pitchFamily="18" charset="0"/>
              </a:rPr>
              <a:t>«Борькин»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2\ПРУД\DSC0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1510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28860" y="5429264"/>
            <a:ext cx="38924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Book Antiqua" pitchFamily="18" charset="0"/>
              </a:rPr>
              <a:t>«Студенцы»</a:t>
            </a:r>
            <a:endParaRPr lang="ru-RU" sz="4800" b="1" i="1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home\Рабочий стол\все фото\ПРужинино - фото\Пружинино, июль 2010г\IMG_1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5357826"/>
            <a:ext cx="3962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Book Antiqua" pitchFamily="18" charset="0"/>
              </a:rPr>
              <a:t>«Соколинки»</a:t>
            </a:r>
            <a:endParaRPr lang="ru-RU" sz="4800" b="1" i="1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Дальний пру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14876" y="5500702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Book Antiqua" pitchFamily="18" charset="0"/>
              </a:rPr>
              <a:t>«Дальний»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0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357554" y="5500702"/>
            <a:ext cx="2717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Book Antiqua" pitchFamily="18" charset="0"/>
              </a:rPr>
              <a:t>«Вахта»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01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28926" y="5429264"/>
            <a:ext cx="37337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Book Antiqua" pitchFamily="18" charset="0"/>
              </a:rPr>
              <a:t>«Базенский»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81</TotalTime>
  <Words>35</Words>
  <Application>Microsoft Office PowerPoint</Application>
  <PresentationFormat>Экран (4:3)</PresentationFormat>
  <Paragraphs>13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Пруды с.Пружинино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Пруды с.Пружинино</dc:title>
  <cp:lastModifiedBy>1</cp:lastModifiedBy>
  <cp:revision>10</cp:revision>
  <dcterms:modified xsi:type="dcterms:W3CDTF">2012-04-09T16:21:04Z</dcterms:modified>
</cp:coreProperties>
</file>