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D0D"/>
    <a:srgbClr val="A0100C"/>
    <a:srgbClr val="6E0C4B"/>
    <a:srgbClr val="042A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2D197-9A7D-4CC8-893A-245AA0A0BB8B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45C1B-BC4D-4E98-950F-3AD36ABE7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45C1B-BC4D-4E98-950F-3AD36ABE7BD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6BC3B-4A8E-4039-BB9C-CF094E791EFE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D8762-E530-4104-97EA-4E621A3A9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340768"/>
            <a:ext cx="8305800" cy="19812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D10D0D"/>
                </a:solidFill>
                <a:latin typeface="Mistral" pitchFamily="66" charset="0"/>
                <a:ea typeface="BatangChe" pitchFamily="49" charset="-127"/>
                <a:cs typeface="Aharoni" pitchFamily="2" charset="-79"/>
              </a:rPr>
              <a:t>Письма</a:t>
            </a:r>
            <a:br>
              <a:rPr lang="ru-RU" sz="9600" b="1" dirty="0" smtClean="0">
                <a:solidFill>
                  <a:srgbClr val="D10D0D"/>
                </a:solidFill>
                <a:latin typeface="Mistral" pitchFamily="66" charset="0"/>
                <a:ea typeface="BatangChe" pitchFamily="49" charset="-127"/>
                <a:cs typeface="Aharoni" pitchFamily="2" charset="-79"/>
              </a:rPr>
            </a:br>
            <a:r>
              <a:rPr lang="ru-RU" sz="9600" b="1" dirty="0" smtClean="0">
                <a:solidFill>
                  <a:srgbClr val="D10D0D"/>
                </a:solidFill>
                <a:latin typeface="Mistral" pitchFamily="66" charset="0"/>
                <a:ea typeface="BatangChe" pitchFamily="49" charset="-127"/>
                <a:cs typeface="Aharoni" pitchFamily="2" charset="-79"/>
              </a:rPr>
              <a:t> из прошлого</a:t>
            </a:r>
            <a:endParaRPr lang="ru-RU" sz="9600" b="1" dirty="0">
              <a:solidFill>
                <a:srgbClr val="D10D0D"/>
              </a:solidFill>
              <a:latin typeface="Mistral" pitchFamily="66" charset="0"/>
              <a:ea typeface="BatangChe" pitchFamily="49" charset="-127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149080"/>
            <a:ext cx="8305800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stral" pitchFamily="66" charset="0"/>
              </a:rPr>
              <a:t>Группа «Поиск»</a:t>
            </a:r>
          </a:p>
          <a:p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stral" pitchFamily="66" charset="0"/>
              </a:rPr>
              <a:t>с. Пружинино</a:t>
            </a:r>
          </a:p>
          <a:p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stral" pitchFamily="66" charset="0"/>
              </a:rPr>
              <a:t>2014г.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0" y="332656"/>
            <a:ext cx="8964488" cy="6120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i="1" dirty="0" smtClean="0"/>
              <a:t>    </a:t>
            </a:r>
            <a:r>
              <a:rPr lang="ru-RU" sz="2600" b="1" i="1" dirty="0" smtClean="0">
                <a:latin typeface="Mistral" pitchFamily="66" charset="0"/>
              </a:rPr>
              <a:t>Добрый день!</a:t>
            </a:r>
            <a:r>
              <a:rPr lang="ru-RU" sz="2600" b="1" dirty="0" smtClean="0">
                <a:latin typeface="Mistral" pitchFamily="66" charset="0"/>
              </a:rPr>
              <a:t/>
            </a:r>
            <a:br>
              <a:rPr lang="ru-RU" sz="2600" b="1" dirty="0" smtClean="0">
                <a:latin typeface="Mistral" pitchFamily="66" charset="0"/>
              </a:rPr>
            </a:br>
            <a:r>
              <a:rPr lang="ru-RU" sz="2600" b="1" i="1" dirty="0" smtClean="0">
                <a:latin typeface="Mistral" pitchFamily="66" charset="0"/>
              </a:rPr>
              <a:t>Здравствуйте все родные Тятя, сестра Александра, жена Шура и дочь Нина. Шлю я вам всем по привету и желаю всего лучшего в жизни вашей.</a:t>
            </a:r>
            <a:r>
              <a:rPr lang="ru-RU" sz="2600" b="1" dirty="0" smtClean="0">
                <a:latin typeface="Mistral" pitchFamily="66" charset="0"/>
              </a:rPr>
              <a:t/>
            </a:r>
            <a:br>
              <a:rPr lang="ru-RU" sz="2600" b="1" dirty="0" smtClean="0">
                <a:latin typeface="Mistral" pitchFamily="66" charset="0"/>
              </a:rPr>
            </a:br>
            <a:r>
              <a:rPr lang="ru-RU" sz="2600" b="1" i="1" dirty="0" smtClean="0">
                <a:latin typeface="Mistral" pitchFamily="66" charset="0"/>
              </a:rPr>
              <a:t>Я вам уже вторую открытку посылаю, а от вас ответа не получал, может вы и писали, но у меня немного изменился адрес. Перемены в моей службе пока нет, учусь в минометной батарее на младшего командира минометчика, скоро поедем бить врага, что-нибудь через месяц. В Горький послал открытку, но ответа не получал. Если от Николая получали письма, то напишите как он служит, от Татьяны тоже не получал ничего. Ну пока до свидания, жив и здоров и вам того желаю.</a:t>
            </a:r>
            <a:r>
              <a:rPr lang="ru-RU" sz="2600" b="1" dirty="0" smtClean="0">
                <a:latin typeface="Mistral" pitchFamily="66" charset="0"/>
              </a:rPr>
              <a:t/>
            </a:r>
            <a:br>
              <a:rPr lang="ru-RU" sz="2600" b="1" dirty="0" smtClean="0">
                <a:latin typeface="Mistral" pitchFamily="66" charset="0"/>
              </a:rPr>
            </a:br>
            <a:r>
              <a:rPr lang="ru-RU" sz="2600" b="1" i="1" dirty="0" smtClean="0">
                <a:latin typeface="Mistral" pitchFamily="66" charset="0"/>
              </a:rPr>
              <a:t>В. Крупин 8. 2. 1942г.</a:t>
            </a:r>
            <a:r>
              <a:rPr lang="ru-RU" sz="2600" b="1" dirty="0" smtClean="0">
                <a:latin typeface="Mistral" pitchFamily="66" charset="0"/>
              </a:rPr>
              <a:t/>
            </a:r>
            <a:br>
              <a:rPr lang="ru-RU" sz="2600" b="1" dirty="0" smtClean="0">
                <a:latin typeface="Mistral" pitchFamily="66" charset="0"/>
              </a:rPr>
            </a:br>
            <a:r>
              <a:rPr lang="ru-RU" sz="2600" b="1" i="1" dirty="0" smtClean="0">
                <a:latin typeface="Mistral" pitchFamily="66" charset="0"/>
              </a:rPr>
              <a:t>Адрес: Ивановская обл. ст. Ильино п/о Золино п. ящ. 211 литер „А“ Крупину В.Ф.</a:t>
            </a:r>
            <a:r>
              <a:rPr lang="ru-RU" sz="2600" b="1" dirty="0" smtClean="0">
                <a:latin typeface="Mistral" pitchFamily="66" charset="0"/>
              </a:rPr>
              <a:t/>
            </a:r>
            <a:br>
              <a:rPr lang="ru-RU" sz="2600" b="1" dirty="0" smtClean="0">
                <a:latin typeface="Mistral" pitchFamily="66" charset="0"/>
              </a:rPr>
            </a:br>
            <a:r>
              <a:rPr lang="ru-RU" sz="2600" b="1" i="1" dirty="0" smtClean="0">
                <a:latin typeface="Mistral" pitchFamily="66" charset="0"/>
              </a:rPr>
              <a:t>Извините, что долго не писал и </a:t>
            </a:r>
            <a:r>
              <a:rPr lang="ru-RU" sz="2600" b="1" dirty="0" smtClean="0">
                <a:latin typeface="Mistral" pitchFamily="66" charset="0"/>
              </a:rPr>
              <a:t>мало</a:t>
            </a:r>
            <a:r>
              <a:rPr lang="ru-RU" sz="2600" b="1" i="1" dirty="0" smtClean="0">
                <a:latin typeface="Mistral" pitchFamily="66" charset="0"/>
              </a:rPr>
              <a:t> написал, места нет на открытке.</a:t>
            </a:r>
            <a:endParaRPr lang="ru-RU" sz="2600" b="1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viewer.yandex.ru/htmlimage?id=10d8g-dqoa0ulj146xung4ig4492u8fv2lwk4jihw3poynaitgj7so0xet4jhjnr9hwis1slu57njj2q0xln6il4c1654bqiv9vpo4ybq&amp;name=1030c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332656"/>
            <a:ext cx="8964488" cy="652534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>
                <a:latin typeface="Mistral" pitchFamily="66" charset="0"/>
              </a:rPr>
              <a:t>     Добрый день Шура! И все родные. Шлю я вам всем по привету Тяте, сестра Александре и дочери Нине. Сообщаю о том, что остаюсь жив и здоров, чего и вам желаю. Шура, я вчера послал тебе письмо и просил, чтобы ты приехала ко мне, но сделал ошибку, которую военная цензура не пропустила [или не пропустит], если поедешь и слезешь на станции Ильино, то спросишь кто идет до деревни Золино и с ним иди и придя в деревню Золино у [непонятное слово] ворот спроси минбатарею второй взвод курсанта Крупина и дожидайся скоро ли коротко ли вызовут. Ну если поедешь, то привези махорочки и сухарей. Шура, еще раз прошу убедительно, чтобы поскорей приехала ты или Таня, если нет денег, то продай пальто, но все же привези поскорей как только получишь письмо. Я знаю, что ехать трудно, но все же приезжайте [непонятное слово] ко всем ездят.</a:t>
            </a:r>
            <a:r>
              <a:rPr lang="ru-RU" b="1" dirty="0" smtClean="0">
                <a:latin typeface="Mistral" pitchFamily="66" charset="0"/>
              </a:rPr>
              <a:t/>
            </a:r>
            <a:br>
              <a:rPr lang="ru-RU" b="1" dirty="0" smtClean="0">
                <a:latin typeface="Mistral" pitchFamily="66" charset="0"/>
              </a:rPr>
            </a:br>
            <a:r>
              <a:rPr lang="ru-RU" b="1" i="1" dirty="0" smtClean="0">
                <a:latin typeface="Mistral" pitchFamily="66" charset="0"/>
              </a:rPr>
              <a:t>Ну пока до свидания, остаюсь жив и здоров и вам того желаю. Передай по привету брату Ивану, Анне, Вале и Володе.</a:t>
            </a:r>
            <a:r>
              <a:rPr lang="ru-RU" b="1" dirty="0" smtClean="0">
                <a:latin typeface="Mistral" pitchFamily="66" charset="0"/>
              </a:rPr>
              <a:t/>
            </a:r>
            <a:br>
              <a:rPr lang="ru-RU" b="1" dirty="0" smtClean="0">
                <a:latin typeface="Mistral" pitchFamily="66" charset="0"/>
              </a:rPr>
            </a:br>
            <a:r>
              <a:rPr lang="ru-RU" b="1" i="1" dirty="0" smtClean="0">
                <a:latin typeface="Mistral" pitchFamily="66" charset="0"/>
              </a:rPr>
              <a:t>Твой муж В. Крупин</a:t>
            </a:r>
            <a:r>
              <a:rPr lang="ru-RU" b="1" dirty="0" smtClean="0">
                <a:latin typeface="Mistral" pitchFamily="66" charset="0"/>
              </a:rPr>
              <a:t/>
            </a:r>
            <a:br>
              <a:rPr lang="ru-RU" b="1" dirty="0" smtClean="0">
                <a:latin typeface="Mistral" pitchFamily="66" charset="0"/>
              </a:rPr>
            </a:br>
            <a:r>
              <a:rPr lang="ru-RU" b="1" i="1" dirty="0" smtClean="0">
                <a:latin typeface="Mistral" pitchFamily="66" charset="0"/>
              </a:rPr>
              <a:t>Приезжай поскорее</a:t>
            </a:r>
            <a:endParaRPr lang="ru-RU" b="1" dirty="0" smtClean="0">
              <a:latin typeface="Mistral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viewer.yandex.ru/htmlimage?id=10d8g-dqoa0ulj146xung4ig4492u8fv2lwk4jihw3poynaitgj7so0xet4jhjnr9hwis1slu57njj2q0xln6il4c1654bqiv9vpo4ybq&amp;name=137b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032447" cy="270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docviewer.yandex.ru/htmlimage?id=10d8g-dqoa0ulj146xung4ig4492u8fv2lwk4jihw3poynaitgj7so0xet4jhjnr9hwis1slu57njj2q0xln6il4c1654bqiv9vpo4ybq&amp;name=15292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908720"/>
            <a:ext cx="5400600" cy="383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229600" cy="12192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Mistral" pitchFamily="66" charset="0"/>
              </a:rPr>
              <a:t>«Здравствуйте, Крупина Александра Васильевна.</a:t>
            </a:r>
            <a:r>
              <a:rPr lang="ru-RU" sz="2800" b="1" dirty="0" smtClean="0">
                <a:latin typeface="Mistral" pitchFamily="66" charset="0"/>
              </a:rPr>
              <a:t/>
            </a:r>
            <a:br>
              <a:rPr lang="ru-RU" sz="2800" b="1" dirty="0" smtClean="0">
                <a:latin typeface="Mistral" pitchFamily="66" charset="0"/>
              </a:rPr>
            </a:br>
            <a:r>
              <a:rPr lang="ru-RU" sz="2800" b="1" i="1" dirty="0" smtClean="0">
                <a:latin typeface="Mistral" pitchFamily="66" charset="0"/>
              </a:rPr>
              <a:t>Это пишет товарищ Вашего мужа Крупина Климов Михаил Дмитриевич. Сообщаю, что Ваш муж помер по болезни на передовой линии, 10 мая 1942 года»</a:t>
            </a:r>
            <a:endParaRPr lang="ru-RU" sz="2800" b="1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ocviewer.yandex.ru/htmlimage?id=10d8g-dqoa0ulj146xung4ig4492u8fv2lwk4jihw3poynaitgj7so0xet4jhjnr9hwis1slu57njj2q0xln6il4c1654bqiv9vpo4ybq&amp;name=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48680"/>
            <a:ext cx="4752528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7704" y="5661248"/>
            <a:ext cx="5616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4400" b="1" dirty="0" smtClean="0">
                <a:solidFill>
                  <a:srgbClr val="A0100C"/>
                </a:solidFill>
                <a:latin typeface="Mistral" pitchFamily="66" charset="0"/>
              </a:rPr>
              <a:t>Крупин Василий Федорович</a:t>
            </a:r>
            <a:endParaRPr lang="ru-RU" sz="4400" b="1" dirty="0">
              <a:solidFill>
                <a:srgbClr val="A0100C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764704"/>
            <a:ext cx="8676456" cy="404664"/>
          </a:xfrm>
        </p:spPr>
        <p:txBody>
          <a:bodyPr>
            <a:normAutofit fontScale="90000"/>
          </a:bodyPr>
          <a:lstStyle/>
          <a:p>
            <a:r>
              <a:rPr lang="ru-RU" sz="8900" b="1" dirty="0" smtClean="0">
                <a:solidFill>
                  <a:srgbClr val="A0100C"/>
                </a:solidFill>
                <a:latin typeface="Mistral" pitchFamily="66" charset="0"/>
              </a:rPr>
              <a:t> </a:t>
            </a:r>
            <a:r>
              <a:rPr lang="ru-RU" sz="8000" b="1" dirty="0" smtClean="0">
                <a:solidFill>
                  <a:srgbClr val="A0100C"/>
                </a:solidFill>
                <a:latin typeface="Mistral" pitchFamily="66" charset="0"/>
                <a:ea typeface="BatangChe" pitchFamily="49" charset="-127"/>
              </a:rPr>
              <a:t>Крупин</a:t>
            </a:r>
            <a:br>
              <a:rPr lang="ru-RU" sz="8000" b="1" dirty="0" smtClean="0">
                <a:solidFill>
                  <a:srgbClr val="A0100C"/>
                </a:solidFill>
                <a:latin typeface="Mistral" pitchFamily="66" charset="0"/>
                <a:ea typeface="BatangChe" pitchFamily="49" charset="-127"/>
              </a:rPr>
            </a:br>
            <a:r>
              <a:rPr lang="ru-RU" sz="8000" b="1" dirty="0" smtClean="0">
                <a:solidFill>
                  <a:srgbClr val="A0100C"/>
                </a:solidFill>
                <a:latin typeface="Mistral" pitchFamily="66" charset="0"/>
                <a:ea typeface="BatangChe" pitchFamily="49" charset="-127"/>
              </a:rPr>
              <a:t> Василий Федорович</a:t>
            </a:r>
            <a:endParaRPr lang="ru-RU" sz="8000" dirty="0">
              <a:latin typeface="Mistral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07342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>
                <a:latin typeface="Mistral" pitchFamily="66" charset="0"/>
              </a:rPr>
              <a:t>родился в 1912 году в деревне Киселево Гаврилов- Ямского района, в 28 лет женился на Лисициной (К Александре Васильевне (уроженки Архангельской области). Брак был зарегистрирован в г. Ярославле 29 мая 1940 года. </a:t>
            </a:r>
            <a:endParaRPr lang="ru-RU" sz="4400" b="1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ocviewer.yandex.ru/htmlimage?id=10d8g-dqoa0ulj146xung4ig4492u8fv2lwk4jihw3poynaitgj7so0xet4jhjnr9hwis1slu57njj2q0xln6il4c1654bqiv9vpo4ybq&amp;name=155e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8712968" cy="6408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latin typeface="Mistral" pitchFamily="66" charset="0"/>
              </a:rPr>
              <a:t>После </a:t>
            </a:r>
            <a:r>
              <a:rPr lang="ru-RU" sz="3900" b="1" dirty="0" smtClean="0">
                <a:latin typeface="Mistral" pitchFamily="66" charset="0"/>
              </a:rPr>
              <a:t> объявления всеобщей мобилизации населения Крупина В.Ф. призвал РВК г. Гаврилов-Ям и направил его в Гороховетский лагерь обучаться на минометчика</a:t>
            </a:r>
            <a:r>
              <a:rPr lang="ru-RU" sz="3900" b="1" dirty="0" smtClean="0"/>
              <a:t>. </a:t>
            </a:r>
          </a:p>
          <a:p>
            <a:pPr>
              <a:buNone/>
            </a:pPr>
            <a:r>
              <a:rPr lang="ru-RU" sz="3900" b="1" i="1" dirty="0" smtClean="0">
                <a:solidFill>
                  <a:srgbClr val="6E0C4B"/>
                </a:solidFill>
              </a:rPr>
              <a:t>    </a:t>
            </a:r>
            <a:r>
              <a:rPr lang="ru-RU" sz="3500" b="1" i="1" dirty="0" smtClean="0">
                <a:solidFill>
                  <a:srgbClr val="A0100C"/>
                </a:solidFill>
              </a:rPr>
              <a:t>«...И вот возникает запасник, похожий на все запасные полки,</a:t>
            </a:r>
            <a:r>
              <a:rPr lang="ru-RU" sz="3500" b="1" dirty="0" smtClean="0">
                <a:solidFill>
                  <a:srgbClr val="A0100C"/>
                </a:solidFill>
              </a:rPr>
              <a:t/>
            </a:r>
            <a:br>
              <a:rPr lang="ru-RU" sz="3500" b="1" dirty="0" smtClean="0">
                <a:solidFill>
                  <a:srgbClr val="A0100C"/>
                </a:solidFill>
              </a:rPr>
            </a:br>
            <a:r>
              <a:rPr lang="ru-RU" sz="3500" b="1" i="1" dirty="0" smtClean="0">
                <a:solidFill>
                  <a:srgbClr val="A0100C"/>
                </a:solidFill>
              </a:rPr>
              <a:t>На Гороховец, что с дрожью по коже вспоминают фронтовики</a:t>
            </a:r>
            <a:r>
              <a:rPr lang="ru-RU" sz="3500" b="1" dirty="0" smtClean="0">
                <a:solidFill>
                  <a:srgbClr val="A0100C"/>
                </a:solidFill>
              </a:rPr>
              <a:t/>
            </a:r>
            <a:br>
              <a:rPr lang="ru-RU" sz="3500" b="1" dirty="0" smtClean="0">
                <a:solidFill>
                  <a:srgbClr val="A0100C"/>
                </a:solidFill>
              </a:rPr>
            </a:br>
            <a:r>
              <a:rPr lang="ru-RU" sz="3500" b="1" i="1" dirty="0" smtClean="0">
                <a:solidFill>
                  <a:srgbClr val="A0100C"/>
                </a:solidFill>
              </a:rPr>
              <a:t>На Гороховец Горьковской области (такое место в области есть)</a:t>
            </a:r>
            <a:endParaRPr lang="ru-RU" sz="3500" b="1" dirty="0" smtClean="0">
              <a:solidFill>
                <a:srgbClr val="A0100C"/>
              </a:solidFill>
            </a:endParaRPr>
          </a:p>
          <a:p>
            <a:pPr>
              <a:buNone/>
            </a:pPr>
            <a:r>
              <a:rPr lang="ru-RU" sz="3500" b="1" i="1" dirty="0" smtClean="0">
                <a:solidFill>
                  <a:srgbClr val="A0100C"/>
                </a:solidFill>
              </a:rPr>
              <a:t>    Откуда рвутся на фронт не из доблести, а просто, чтоб каши вдоволь поесть..."</a:t>
            </a:r>
            <a:endParaRPr lang="ru-RU" sz="3500" b="1" dirty="0" smtClean="0">
              <a:solidFill>
                <a:srgbClr val="A0100C"/>
              </a:solidFill>
            </a:endParaRPr>
          </a:p>
          <a:p>
            <a:pPr>
              <a:buNone/>
            </a:pPr>
            <a:r>
              <a:rPr lang="ru-RU" sz="3500" b="1" dirty="0" smtClean="0">
                <a:solidFill>
                  <a:srgbClr val="D10D0D"/>
                </a:solidFill>
              </a:rPr>
              <a:t>                                                               Борис </a:t>
            </a:r>
            <a:r>
              <a:rPr lang="ru-RU" b="1" dirty="0" smtClean="0">
                <a:solidFill>
                  <a:srgbClr val="D10D0D"/>
                </a:solidFill>
              </a:rPr>
              <a:t>Слуцкий</a:t>
            </a:r>
            <a:endParaRPr lang="ru-RU" b="1" dirty="0">
              <a:solidFill>
                <a:srgbClr val="D1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viewer.yandex.ru/htmlimage?id=10d8g-dqoa0ulj146xung4ig4492u8fv2lwk4jihw3poynaitgj7so0xet4jhjnr9hwis1slu57njj2q0xln6il4c1654bqiv9vpo4ybq&amp;name=620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288"/>
            <a:ext cx="8568952" cy="614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 flipV="1">
            <a:off x="0" y="1291498"/>
            <a:ext cx="36299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179512" y="0"/>
            <a:ext cx="8964488" cy="54279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latin typeface="Mistral" pitchFamily="66" charset="0"/>
              </a:rPr>
              <a:t>   17 января 1942 года</a:t>
            </a:r>
            <a:r>
              <a:rPr lang="ru-RU" sz="2800" b="1" dirty="0" smtClean="0">
                <a:latin typeface="Mistral" pitchFamily="66" charset="0"/>
              </a:rPr>
              <a:t/>
            </a:r>
            <a:br>
              <a:rPr lang="ru-RU" sz="2800" b="1" dirty="0" smtClean="0">
                <a:latin typeface="Mistral" pitchFamily="66" charset="0"/>
              </a:rPr>
            </a:br>
            <a:r>
              <a:rPr lang="ru-RU" sz="2800" b="1" i="1" dirty="0" smtClean="0">
                <a:latin typeface="Mistral" pitchFamily="66" charset="0"/>
              </a:rPr>
              <a:t>Добрый день Тятя, сестра Александра, жена Шура и дочь Нина. Шлю вам всем по привету из Гороховецких лагерей и желаю всего наилучшего в вашей колхозной жизни и сообщаю, что хотя и с большим трудом добрался, но все благополучно. Здесь я встретил Ивана Ф. Банхова, он мне говорил, что здесь Федор Хромов. Ну немного опишу моей жизни, живу в землянке, не холодно, кормят два раза в день, хлеба получаю 150 гр. в день, 125 гр. сахару. Не знаю долго ли придется здесь быть, но наверно не долго, потому что сейчас пришли к нам в землянку и требуют 32 человека к отправке. Хотел сегодня написать в Горький, но некогда. Тятя и сестра Александра прошу вас не обижайте Шуру.</a:t>
            </a:r>
            <a:r>
              <a:rPr lang="ru-RU" sz="2800" b="1" dirty="0" smtClean="0">
                <a:latin typeface="Mistral" pitchFamily="66" charset="0"/>
              </a:rPr>
              <a:t/>
            </a:r>
            <a:br>
              <a:rPr lang="ru-RU" sz="2800" b="1" dirty="0" smtClean="0">
                <a:latin typeface="Mistral" pitchFamily="66" charset="0"/>
              </a:rPr>
            </a:br>
            <a:r>
              <a:rPr lang="ru-RU" sz="2800" b="1" i="1" dirty="0" smtClean="0">
                <a:latin typeface="Mistral" pitchFamily="66" charset="0"/>
              </a:rPr>
              <a:t>Ну пока до свидания, остаюсь жив и здоров и вам того желаю.</a:t>
            </a:r>
            <a:r>
              <a:rPr lang="ru-RU" sz="2800" b="1" dirty="0" smtClean="0">
                <a:latin typeface="Mistral" pitchFamily="66" charset="0"/>
              </a:rPr>
              <a:t/>
            </a:r>
            <a:br>
              <a:rPr lang="ru-RU" sz="2800" b="1" dirty="0" smtClean="0">
                <a:latin typeface="Mistral" pitchFamily="66" charset="0"/>
              </a:rPr>
            </a:br>
            <a:r>
              <a:rPr lang="ru-RU" sz="2800" b="1" i="1" dirty="0" smtClean="0">
                <a:latin typeface="Mistral" pitchFamily="66" charset="0"/>
              </a:rPr>
              <a:t>В. Крупин</a:t>
            </a:r>
            <a:r>
              <a:rPr lang="ru-RU" sz="2800" b="1" dirty="0" smtClean="0">
                <a:latin typeface="Mistral" pitchFamily="66" charset="0"/>
              </a:rPr>
              <a:t/>
            </a:r>
            <a:br>
              <a:rPr lang="ru-RU" sz="2800" b="1" dirty="0" smtClean="0">
                <a:latin typeface="Mistral" pitchFamily="66" charset="0"/>
              </a:rPr>
            </a:br>
            <a:r>
              <a:rPr lang="ru-RU" sz="2800" b="1" i="1" dirty="0" smtClean="0">
                <a:latin typeface="Mistral" pitchFamily="66" charset="0"/>
              </a:rPr>
              <a:t>Тятя, очень жалею, что с тобой не простился, может быть не увидимся.</a:t>
            </a:r>
            <a:endParaRPr lang="ru-RU" sz="2800" b="1" dirty="0" smtClean="0">
              <a:latin typeface="Mistral" pitchFamily="66" charset="0"/>
            </a:endParaRPr>
          </a:p>
          <a:p>
            <a:pPr>
              <a:buNone/>
            </a:pPr>
            <a:endParaRPr lang="ru-RU" sz="2800" b="1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viewer.yandex.ru/htmlimage?id=10d8g-dqoa0ulj146xung4ig4492u8fv2lwk4jihw3poynaitgj7so0xet4jhjnr9hwis1slu57njj2q0xln6il4c1654bqiv9vpo4ybq&amp;name=979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622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viewer.yandex.ru/htmlimage?id=10d8g-dqoa0ulj146xung4ig4492u8fv2lwk4jihw3poynaitgj7so0xet4jhjnr9hwis1slu57njj2q0xln6il4c1654bqiv9vpo4ybq&amp;name=c3a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283</Words>
  <Application>Microsoft Office PowerPoint</Application>
  <PresentationFormat>Экран (4:3)</PresentationFormat>
  <Paragraphs>18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Письма  из прошлого</vt:lpstr>
      <vt:lpstr>Слайд 2</vt:lpstr>
      <vt:lpstr> Крупин  Василий Федорович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«Здравствуйте, Крупина Александра Васильевна. Это пишет товарищ Вашего мужа Крупина Климов Михаил Дмитриевич. Сообщаю, что Ваш муж помер по болезни на передовой линии, 10 мая 1942 года»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Письма  из прошлого</dc:title>
  <dc:creator>Глава</dc:creator>
  <cp:lastModifiedBy>Глава</cp:lastModifiedBy>
  <cp:revision>16</cp:revision>
  <dcterms:created xsi:type="dcterms:W3CDTF">2014-11-25T02:57:58Z</dcterms:created>
  <dcterms:modified xsi:type="dcterms:W3CDTF">2015-05-05T03:33:28Z</dcterms:modified>
</cp:coreProperties>
</file>