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85" r:id="rId2"/>
    <p:sldId id="277" r:id="rId3"/>
    <p:sldId id="256" r:id="rId4"/>
    <p:sldId id="257" r:id="rId5"/>
    <p:sldId id="258" r:id="rId6"/>
    <p:sldId id="259" r:id="rId7"/>
    <p:sldId id="278" r:id="rId8"/>
    <p:sldId id="260" r:id="rId9"/>
    <p:sldId id="261" r:id="rId10"/>
    <p:sldId id="262" r:id="rId11"/>
    <p:sldId id="286" r:id="rId12"/>
    <p:sldId id="287" r:id="rId13"/>
    <p:sldId id="288" r:id="rId14"/>
    <p:sldId id="281" r:id="rId15"/>
    <p:sldId id="282" r:id="rId16"/>
    <p:sldId id="283" r:id="rId17"/>
    <p:sldId id="284" r:id="rId18"/>
    <p:sldId id="289" r:id="rId19"/>
    <p:sldId id="279" r:id="rId20"/>
    <p:sldId id="263" r:id="rId21"/>
    <p:sldId id="280" r:id="rId22"/>
    <p:sldId id="264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0033"/>
    <a:srgbClr val="660066"/>
    <a:srgbClr val="0000FF"/>
    <a:srgbClr val="008000"/>
    <a:srgbClr val="CC0000"/>
    <a:srgbClr val="CC3300"/>
    <a:srgbClr val="F580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559-E640-4120-A6CB-0A55C8FE1A8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7CC12-12F2-47FF-AF68-5E8424C88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7CC12-12F2-47FF-AF68-5E8424C885C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7CC12-12F2-47FF-AF68-5E8424C885C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7CC12-12F2-47FF-AF68-5E8424C885C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7CC12-12F2-47FF-AF68-5E8424C885C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9B213-7F97-4E66-914E-DC49136D629F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B7CD-D0D8-4356-831C-821339E0B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home\&#1056;&#1072;&#1073;&#1086;&#1095;&#1080;&#1081;%20&#1089;&#1090;&#1086;&#1083;\&#1082;&#1088;&#1072;&#1077;&#1074;&#1077;&#1076;.%20&#1076;&#1086;&#1082;\&#1082;&#1088;&#1072;&#1077;&#1074;&#1077;&#1076;.&#1095;&#1090;&#1077;&#1085;&#1080;&#1077;,%202011&#1075;\dzheims_last_-_odinokii_pastuh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71612"/>
            <a:ext cx="9144000" cy="35719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Microsoft Sans Serif" pitchFamily="34" charset="0"/>
              </a:rPr>
              <a:t>Достопримечательные места</a:t>
            </a:r>
            <a:b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Microsoft Sans Serif" pitchFamily="34" charset="0"/>
              </a:rPr>
            </a:b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Microsoft Sans Serif" pitchFamily="34" charset="0"/>
              </a:rPr>
              <a:t>  с. Пружинино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  <a:cs typeface="Microsoft Sans Serif" pitchFamily="34" charset="0"/>
            </a:endParaRPr>
          </a:p>
        </p:txBody>
      </p:sp>
      <p:pic>
        <p:nvPicPr>
          <p:cNvPr id="3" name="dzheims_last_-_odinokii_pastu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home\Рабочий стол\скан18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703854" cy="51435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9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7929618" cy="56436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8001056" cy="56436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790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642918"/>
            <a:ext cx="7929618" cy="5715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раевед чте\люба\DSCF3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071966" cy="3053976"/>
          </a:xfrm>
          <a:prstGeom prst="rect">
            <a:avLst/>
          </a:prstGeom>
          <a:noFill/>
        </p:spPr>
      </p:pic>
      <p:pic>
        <p:nvPicPr>
          <p:cNvPr id="3077" name="Picture 5" descr="F:\краевед чте\люба\DSCF33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00438"/>
            <a:ext cx="4071966" cy="3053974"/>
          </a:xfrm>
          <a:prstGeom prst="rect">
            <a:avLst/>
          </a:prstGeom>
          <a:noFill/>
        </p:spPr>
      </p:pic>
      <p:pic>
        <p:nvPicPr>
          <p:cNvPr id="10" name="Picture 9" descr="F:\краевед чте\люба\DSCF33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500042"/>
            <a:ext cx="4232702" cy="56436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:\краевед чте\люба\DSCF33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125545" cy="6143668"/>
          </a:xfrm>
          <a:prstGeom prst="rect">
            <a:avLst/>
          </a:prstGeom>
          <a:noFill/>
        </p:spPr>
      </p:pic>
      <p:pic>
        <p:nvPicPr>
          <p:cNvPr id="4" name="Picture 3" descr="F:\краевед чте\люба\DSCF3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3968749" cy="2928958"/>
          </a:xfrm>
          <a:prstGeom prst="rect">
            <a:avLst/>
          </a:prstGeom>
          <a:noFill/>
        </p:spPr>
      </p:pic>
      <p:pic>
        <p:nvPicPr>
          <p:cNvPr id="8" name="Picture 4" descr="F:\краевед чте\люба\DSCF33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F:\краевед чте\люба\DSCF3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1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краевед чте\люба\DSCF3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850214" cy="57150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890076_icon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1500174"/>
            <a:ext cx="4143404" cy="3143272"/>
          </a:xfrm>
          <a:prstGeom prst="rect">
            <a:avLst/>
          </a:prstGeom>
        </p:spPr>
      </p:pic>
      <p:pic>
        <p:nvPicPr>
          <p:cNvPr id="1026" name="Picture 2" descr="D:\27 августа\мои документы\clip\ANIMATED\J02237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00108"/>
            <a:ext cx="1152525" cy="866775"/>
          </a:xfrm>
          <a:prstGeom prst="rect">
            <a:avLst/>
          </a:prstGeom>
          <a:noFill/>
        </p:spPr>
      </p:pic>
      <p:pic>
        <p:nvPicPr>
          <p:cNvPr id="1027" name="Picture 3" descr="D:\27 августа\мои документы\clip\ANIMATED\J022377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571744"/>
            <a:ext cx="1143000" cy="914400"/>
          </a:xfrm>
          <a:prstGeom prst="rect">
            <a:avLst/>
          </a:prstGeom>
          <a:noFill/>
        </p:spPr>
      </p:pic>
      <p:pic>
        <p:nvPicPr>
          <p:cNvPr id="1028" name="Picture 4" descr="D:\27 августа\мои документы\clip\ANIMATED\J022377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929198"/>
            <a:ext cx="1323975" cy="885825"/>
          </a:xfrm>
          <a:prstGeom prst="rect">
            <a:avLst/>
          </a:prstGeom>
          <a:noFill/>
        </p:spPr>
      </p:pic>
      <p:pic>
        <p:nvPicPr>
          <p:cNvPr id="1029" name="Picture 5" descr="D:\27 августа\мои документы\clip\ANIMATED\J022378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5357826"/>
            <a:ext cx="1238250" cy="942975"/>
          </a:xfrm>
          <a:prstGeom prst="rect">
            <a:avLst/>
          </a:prstGeom>
          <a:noFill/>
        </p:spPr>
      </p:pic>
      <p:pic>
        <p:nvPicPr>
          <p:cNvPr id="1030" name="Picture 6" descr="D:\27 августа\мои документы\clip\ANIMATED\J022377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928670"/>
            <a:ext cx="1209675" cy="952500"/>
          </a:xfrm>
          <a:prstGeom prst="rect">
            <a:avLst/>
          </a:prstGeom>
          <a:noFill/>
        </p:spPr>
      </p:pic>
      <p:pic>
        <p:nvPicPr>
          <p:cNvPr id="1031" name="Picture 7" descr="D:\27 августа\мои документы\clip\ANIMATED\J022377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0958" y="2857496"/>
            <a:ext cx="1333500" cy="771525"/>
          </a:xfrm>
          <a:prstGeom prst="rect">
            <a:avLst/>
          </a:prstGeom>
          <a:noFill/>
        </p:spPr>
      </p:pic>
      <p:pic>
        <p:nvPicPr>
          <p:cNvPr id="1032" name="Picture 8" descr="D:\27 августа\мои документы\clip\ANIMATED\J022377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96" y="4857760"/>
            <a:ext cx="1228725" cy="895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8605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28575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Часовня</a:t>
            </a:r>
            <a:endParaRPr lang="ru-RU" sz="7200" b="1" dirty="0">
              <a:ln w="28575"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4572032"/>
          </a:xfrm>
          <a:noFill/>
        </p:spPr>
        <p:txBody>
          <a:bodyPr>
            <a:noAutofit/>
          </a:bodyPr>
          <a:lstStyle/>
          <a:p>
            <a:r>
              <a:rPr lang="ru-RU" sz="7200" b="1" dirty="0" smtClean="0">
                <a:ln w="19050">
                  <a:solidFill>
                    <a:srgbClr val="00206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Сельский храм</a:t>
            </a:r>
            <a:endParaRPr lang="ru-RU" sz="7200" b="1" dirty="0">
              <a:ln w="19050">
                <a:solidFill>
                  <a:srgbClr val="00206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home\Рабочий стол\IMG_01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143248"/>
            <a:ext cx="4643470" cy="3200400"/>
          </a:xfrm>
          <a:prstGeom prst="rect">
            <a:avLst/>
          </a:prstGeom>
          <a:noFill/>
        </p:spPr>
      </p:pic>
      <p:pic>
        <p:nvPicPr>
          <p:cNvPr id="8195" name="Picture 3" descr="C:\Documents and Settings\home\Рабочий стол\IMG_0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714908" cy="3357586"/>
          </a:xfrm>
          <a:prstGeom prst="rect">
            <a:avLst/>
          </a:prstGeom>
          <a:noFill/>
        </p:spPr>
      </p:pic>
      <p:pic>
        <p:nvPicPr>
          <p:cNvPr id="8197" name="Picture 5" descr="D:\27 августа\деревни\рисунки\PATTN6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72074"/>
            <a:ext cx="2122486" cy="1544632"/>
          </a:xfrm>
          <a:prstGeom prst="rect">
            <a:avLst/>
          </a:prstGeom>
          <a:noFill/>
        </p:spPr>
      </p:pic>
      <p:pic>
        <p:nvPicPr>
          <p:cNvPr id="8" name="Picture 5" descr="D:\27 августа\деревни\рисунки\PATTN6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500826" y="357166"/>
            <a:ext cx="2122486" cy="15446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16"/>
            <a:ext cx="8229600" cy="171451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n w="28575">
                  <a:solidFill>
                    <a:srgbClr val="002060"/>
                  </a:solidFill>
                </a:ln>
                <a:solidFill>
                  <a:schemeClr val="bg1"/>
                </a:solidFill>
                <a:latin typeface="Mistral" pitchFamily="66" charset="0"/>
              </a:rPr>
              <a:t>Школа</a:t>
            </a:r>
            <a:endParaRPr lang="ru-RU" sz="7200" b="1" dirty="0">
              <a:ln w="28575">
                <a:solidFill>
                  <a:srgbClr val="002060"/>
                </a:solidFill>
              </a:ln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27 августа\выпускники\Изображение 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072494" cy="5429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home\Рабочий стол\все фото\школа-фото\IMG_1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267200" cy="3000396"/>
          </a:xfrm>
          <a:prstGeom prst="rect">
            <a:avLst/>
          </a:prstGeom>
          <a:noFill/>
        </p:spPr>
      </p:pic>
      <p:pic>
        <p:nvPicPr>
          <p:cNvPr id="10243" name="Picture 3" descr="C:\Documents and Settings\home\Рабочий стол\все фото\школа-фото\IMG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267200" cy="3071834"/>
          </a:xfrm>
          <a:prstGeom prst="rect">
            <a:avLst/>
          </a:prstGeom>
          <a:noFill/>
        </p:spPr>
      </p:pic>
      <p:pic>
        <p:nvPicPr>
          <p:cNvPr id="10244" name="Picture 4" descr="C:\Documents and Settings\home\Рабочий стол\все фото\школа-фото\IMG_1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28"/>
            <a:ext cx="4267200" cy="2928958"/>
          </a:xfrm>
          <a:prstGeom prst="rect">
            <a:avLst/>
          </a:prstGeom>
          <a:noFill/>
        </p:spPr>
      </p:pic>
      <p:pic>
        <p:nvPicPr>
          <p:cNvPr id="10245" name="Picture 5" descr="C:\Documents and Settings\home\Рабочий стол\все фото\школа-фото\IMG_12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429000"/>
            <a:ext cx="4267200" cy="29860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2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28604"/>
            <a:ext cx="8143932" cy="60007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home\Рабочий стол\все фото\3\DSC005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001056" cy="58579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home\Рабочий стол\внекл.раб\школьная жизнь 2009 - 2010гг\Времена года\Пружинино, июль 2010г\IMG_1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8143932" cy="59293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ome\Рабочий стол\все фото\2011г.-конкурс\IMG_0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214842" cy="5572164"/>
          </a:xfrm>
          <a:prstGeom prst="rect">
            <a:avLst/>
          </a:prstGeom>
          <a:noFill/>
        </p:spPr>
      </p:pic>
      <p:pic>
        <p:nvPicPr>
          <p:cNvPr id="4101" name="Picture 5" descr="C:\Documents and Settings\home\Рабочий стол\все фото\ПРужинино - фото\пруды, 2008г\IMG_0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4143404" cy="55721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928826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7200" b="1" dirty="0" smtClean="0">
                <a:ln w="28575">
                  <a:solidFill>
                    <a:srgbClr val="00206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Виды с.Пружинино</a:t>
            </a:r>
            <a:endParaRPr lang="ru-RU" sz="7200" b="1" dirty="0">
              <a:ln w="28575">
                <a:solidFill>
                  <a:srgbClr val="00206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home\Рабочий стол\все фото\ПРужинино - фото\Пружинино, июль 2010г\IMG_1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500594" cy="3000396"/>
          </a:xfrm>
          <a:prstGeom prst="rect">
            <a:avLst/>
          </a:prstGeom>
          <a:noFill/>
        </p:spPr>
      </p:pic>
      <p:pic>
        <p:nvPicPr>
          <p:cNvPr id="5127" name="Picture 7" descr="C:\Documents and Settings\home\Рабочий стол\все фото\ПРужинино - фото\Пружинино, июль 2010г\IMG_1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28604"/>
            <a:ext cx="3786214" cy="6000792"/>
          </a:xfrm>
          <a:prstGeom prst="rect">
            <a:avLst/>
          </a:prstGeom>
          <a:noFill/>
        </p:spPr>
      </p:pic>
      <p:pic>
        <p:nvPicPr>
          <p:cNvPr id="5128" name="Picture 8" descr="C:\Documents and Settings\home\Рабочий стол\все фото\ПРужинино - фото\Пружинино, июль 2010г\IMG_19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4429156" cy="2857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home\Рабочий стол\все фото\ПРужинино - фото\Осень\осень, 2009г.(Тихомиров Л.)\DSC00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267200" cy="3000396"/>
          </a:xfrm>
          <a:prstGeom prst="rect">
            <a:avLst/>
          </a:prstGeom>
          <a:noFill/>
        </p:spPr>
      </p:pic>
      <p:pic>
        <p:nvPicPr>
          <p:cNvPr id="6148" name="Picture 4" descr="D:\27 августа\деревни\Разживины\лето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00438"/>
            <a:ext cx="4214842" cy="3071834"/>
          </a:xfrm>
          <a:prstGeom prst="rect">
            <a:avLst/>
          </a:prstGeom>
          <a:noFill/>
        </p:spPr>
      </p:pic>
      <p:pic>
        <p:nvPicPr>
          <p:cNvPr id="6149" name="Picture 5" descr="D:\27 августа\деревни\Фомины\д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85728"/>
            <a:ext cx="4286280" cy="3000396"/>
          </a:xfrm>
          <a:prstGeom prst="rect">
            <a:avLst/>
          </a:prstGeom>
          <a:noFill/>
        </p:spPr>
      </p:pic>
      <p:pic>
        <p:nvPicPr>
          <p:cNvPr id="6150" name="Picture 6" descr="C:\Documents and Settings\home\Рабочий стол\все фото\ПРужинино - фото\Пружинино, июль 2010г\IMG_19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500438"/>
            <a:ext cx="4267200" cy="30575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12</Words>
  <Application>Microsoft Office PowerPoint</Application>
  <PresentationFormat>Экран (4:3)</PresentationFormat>
  <Paragraphs>9</Paragraphs>
  <Slides>23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Достопримечательные места   с. Пружинино</vt:lpstr>
      <vt:lpstr>Сельский храм</vt:lpstr>
      <vt:lpstr>Слайд 3</vt:lpstr>
      <vt:lpstr>Слайд 4</vt:lpstr>
      <vt:lpstr>Слайд 5</vt:lpstr>
      <vt:lpstr>Слайд 6</vt:lpstr>
      <vt:lpstr>Виды с.Пружинино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Часовня</vt:lpstr>
      <vt:lpstr>Слайд 20</vt:lpstr>
      <vt:lpstr>Школа</vt:lpstr>
      <vt:lpstr>Слайд 22</vt:lpstr>
      <vt:lpstr>Слайд 23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26</cp:revision>
  <dcterms:created xsi:type="dcterms:W3CDTF">2011-11-25T16:56:27Z</dcterms:created>
  <dcterms:modified xsi:type="dcterms:W3CDTF">2012-04-09T18:24:35Z</dcterms:modified>
</cp:coreProperties>
</file>